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68" r:id="rId9"/>
    <p:sldId id="270" r:id="rId10"/>
    <p:sldId id="271" r:id="rId11"/>
    <p:sldId id="272" r:id="rId12"/>
    <p:sldId id="280" r:id="rId13"/>
    <p:sldId id="281" r:id="rId14"/>
    <p:sldId id="273" r:id="rId15"/>
    <p:sldId id="274" r:id="rId16"/>
    <p:sldId id="276" r:id="rId17"/>
    <p:sldId id="277" r:id="rId18"/>
    <p:sldId id="279" r:id="rId19"/>
    <p:sldId id="278" r:id="rId20"/>
    <p:sldId id="258" r:id="rId21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 &amp; 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552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74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072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591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356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49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290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8809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171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r>
              <a:rPr lang="sv-SE" baseline="0" dirty="0" smtClean="0"/>
              <a:t> &amp; 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79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351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096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2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35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Jonathan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</a:t>
            </a:r>
            <a:r>
              <a:rPr lang="sv-SE" sz="1200" dirty="0" smtClean="0">
                <a:latin typeface="Georgia"/>
                <a:cs typeface="Georgia"/>
              </a:rPr>
              <a:t>att video byten sker genom AMS 5</a:t>
            </a:r>
            <a:r>
              <a:rPr lang="sv-SE" sz="1200" dirty="0" smtClean="0">
                <a:latin typeface="Georgia"/>
                <a:cs typeface="Georgia"/>
              </a:rPr>
              <a:t>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052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r>
              <a:rPr lang="sv-SE" baseline="0" dirty="0" smtClean="0"/>
              <a:t> eller 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13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Funktionalitet, </a:t>
            </a:r>
            <a:r>
              <a:rPr lang="sv-SE" i="1" dirty="0" smtClean="0"/>
              <a:t>precision och </a:t>
            </a:r>
            <a:r>
              <a:rPr lang="sv-SE" i="1" dirty="0" smtClean="0"/>
              <a:t>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2028825"/>
            <a:ext cx="4274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</a:t>
            </a:r>
            <a:r>
              <a:rPr lang="sv-SE" sz="2000" dirty="0" smtClean="0">
                <a:latin typeface="Georgia"/>
                <a:cs typeface="Georgia"/>
              </a:rPr>
              <a:t>: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Hitta ett center för alla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Ta fram en maxradie utifrån </a:t>
            </a:r>
            <a:r>
              <a:rPr lang="sv-SE" sz="2000" dirty="0" smtClean="0">
                <a:latin typeface="Georgia"/>
                <a:cs typeface="Georgia"/>
              </a:rPr>
              <a:t>centrum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</a:t>
            </a:r>
            <a:r>
              <a:rPr lang="sv-SE" sz="2000" dirty="0">
                <a:latin typeface="Georgia"/>
                <a:cs typeface="Georgia"/>
              </a:rPr>
              <a:t>om latitud &amp; longitud till x- och y-koordinater med hjälp av </a:t>
            </a:r>
            <a:r>
              <a:rPr lang="sv-SE" sz="2000" dirty="0" err="1">
                <a:latin typeface="Georgia"/>
                <a:cs typeface="Georgia"/>
              </a:rPr>
              <a:t>equirectangular</a:t>
            </a:r>
            <a:r>
              <a:rPr lang="sv-SE" sz="2000" dirty="0">
                <a:latin typeface="Georgia"/>
                <a:cs typeface="Georgia"/>
              </a:rPr>
              <a:t> </a:t>
            </a:r>
            <a:r>
              <a:rPr lang="sv-SE" sz="2000" dirty="0" smtClean="0">
                <a:latin typeface="Georgia"/>
                <a:cs typeface="Georgia"/>
              </a:rPr>
              <a:t>formeln</a:t>
            </a: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Placera ut alla objekt </a:t>
            </a:r>
            <a:r>
              <a:rPr lang="sv-SE" sz="2000" dirty="0" smtClean="0">
                <a:latin typeface="Georgia"/>
                <a:cs typeface="Georgia"/>
              </a:rPr>
              <a:t>utifrån </a:t>
            </a:r>
            <a:r>
              <a:rPr lang="sv-SE" sz="2000" dirty="0" smtClean="0">
                <a:latin typeface="Georgia"/>
                <a:cs typeface="Georgia"/>
              </a:rPr>
              <a:t>centrum och skala </a:t>
            </a:r>
            <a:r>
              <a:rPr lang="sv-SE" sz="2000" dirty="0" smtClean="0">
                <a:latin typeface="Georgia"/>
                <a:cs typeface="Georgia"/>
              </a:rPr>
              <a:t>efter den geografiska interfacens storlek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/>
          <a:stretch/>
        </p:blipFill>
        <p:spPr>
          <a:xfrm>
            <a:off x="99821" y="1947218"/>
            <a:ext cx="2917901" cy="2682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425" y="4849708"/>
            <a:ext cx="231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Verklighetskarta</a:t>
            </a:r>
          </a:p>
          <a:p>
            <a:r>
              <a:rPr lang="sv-SE" sz="2000" dirty="0" smtClean="0">
                <a:latin typeface="Georgia"/>
                <a:cs typeface="Georgia"/>
              </a:rPr>
              <a:t>Stjärna = streamer 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6" y="1937884"/>
            <a:ext cx="3087887" cy="27011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8421" y="4772952"/>
            <a:ext cx="2148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"/>
          <a:stretch/>
        </p:blipFill>
        <p:spPr>
          <a:xfrm>
            <a:off x="6084723" y="1853129"/>
            <a:ext cx="3042730" cy="28061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33466" y="4829961"/>
            <a:ext cx="194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centerpunkten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934273" y="314857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ight Arrow 16"/>
          <p:cNvSpPr/>
          <p:nvPr/>
        </p:nvSpPr>
        <p:spPr>
          <a:xfrm>
            <a:off x="6013136" y="3165767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2332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177133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685076" y="4713576"/>
            <a:ext cx="28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ut den största skillnaden mellan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r>
              <a:rPr lang="sv-SE" sz="2000" dirty="0" smtClean="0">
                <a:latin typeface="Georgia"/>
                <a:cs typeface="Georgia"/>
              </a:rPr>
              <a:t> punkterna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18" y="1830357"/>
            <a:ext cx="3295976" cy="288322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620902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4308254" y="4825388"/>
            <a:ext cx="26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Räkna</a:t>
            </a:r>
            <a:r>
              <a:rPr lang="sv-SE" sz="2000" dirty="0" smtClean="0">
                <a:latin typeface="Georgia"/>
                <a:cs typeface="Georgia"/>
              </a:rPr>
              <a:t> fram radien för verklighetskartan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"/>
          <a:stretch/>
        </p:blipFill>
        <p:spPr>
          <a:xfrm>
            <a:off x="386767" y="1804002"/>
            <a:ext cx="3149648" cy="29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2941142" y="323776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449210" y="4981253"/>
            <a:ext cx="2157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Interface-kartan</a:t>
            </a:r>
          </a:p>
          <a:p>
            <a:r>
              <a:rPr lang="sv-SE" sz="2000" dirty="0" smtClean="0">
                <a:latin typeface="Georgia"/>
                <a:cs typeface="Georgia"/>
              </a:rPr>
              <a:t>Börjar </a:t>
            </a:r>
            <a:r>
              <a:rPr lang="sv-SE" sz="2000" dirty="0" smtClean="0">
                <a:latin typeface="Georgia"/>
                <a:cs typeface="Georgia"/>
              </a:rPr>
              <a:t>i </a:t>
            </a:r>
            <a:r>
              <a:rPr lang="sv-SE" sz="2000" dirty="0" smtClean="0">
                <a:latin typeface="Georgia"/>
                <a:cs typeface="Georgia"/>
              </a:rPr>
              <a:t>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71460" y="4932533"/>
            <a:ext cx="21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från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698" y="4978269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26768" r="34877" b="32268"/>
          <a:stretch/>
        </p:blipFill>
        <p:spPr>
          <a:xfrm>
            <a:off x="0" y="1973015"/>
            <a:ext cx="2838145" cy="2751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4" t="26607" r="34720" b="31947"/>
          <a:stretch/>
        </p:blipFill>
        <p:spPr>
          <a:xfrm>
            <a:off x="3196539" y="2013364"/>
            <a:ext cx="2753504" cy="2711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26690" r="34731" b="32209"/>
          <a:stretch/>
        </p:blipFill>
        <p:spPr>
          <a:xfrm>
            <a:off x="6210177" y="1962378"/>
            <a:ext cx="2850417" cy="276245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974264" y="322919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0" y="2818871"/>
            <a:ext cx="2381756" cy="22669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6401" y="5081590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Testfallet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(Få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982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Belastningsfallet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(Många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Google </a:t>
            </a:r>
            <a:r>
              <a:rPr lang="sv-SE" sz="2000" dirty="0" err="1" smtClean="0">
                <a:latin typeface="Georgia"/>
                <a:cs typeface="Georgia"/>
              </a:rPr>
              <a:t>M</a:t>
            </a:r>
            <a:r>
              <a:rPr lang="sv-SE" sz="2000" dirty="0" err="1" smtClean="0">
                <a:latin typeface="Georgia"/>
                <a:cs typeface="Georgia"/>
              </a:rPr>
              <a:t>aps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smtClean="0">
                <a:latin typeface="Georgia"/>
                <a:cs typeface="Georgia"/>
              </a:rPr>
              <a:t>bild med punkter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21" y="2818871"/>
            <a:ext cx="2409331" cy="2262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75" y="2818871"/>
            <a:ext cx="2377287" cy="2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idéer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man kommer se på </a:t>
            </a:r>
            <a:r>
              <a:rPr lang="sv-SE" sz="2400" dirty="0" smtClean="0">
                <a:latin typeface="Georgia"/>
                <a:cs typeface="Georgia"/>
              </a:rPr>
              <a:t>Youtube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och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interaktive video </a:t>
            </a:r>
            <a:r>
              <a:rPr lang="sv-SE" sz="2400" dirty="0" smtClean="0">
                <a:latin typeface="Georgia"/>
                <a:cs typeface="Georgia"/>
              </a:rPr>
              <a:t>strömning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kan acceptera godtyckligt många objekt och placera ut dem själv automatiskt med en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kommer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 smtClean="0">
                <a:latin typeface="Georgia"/>
                <a:cs typeface="Georgia"/>
              </a:rPr>
              <a:t> med HAS 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Varje dag ses miljontals olika </a:t>
            </a:r>
            <a:r>
              <a:rPr lang="sv-SE" dirty="0" smtClean="0"/>
              <a:t>videoströmmar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B</a:t>
            </a:r>
            <a:r>
              <a:rPr lang="sv-SE" dirty="0" smtClean="0"/>
              <a:t>yta </a:t>
            </a:r>
            <a:r>
              <a:rPr lang="sv-SE" dirty="0" smtClean="0"/>
              <a:t>mellan </a:t>
            </a:r>
            <a:r>
              <a:rPr lang="sv-SE" dirty="0" smtClean="0"/>
              <a:t>videoströmmar </a:t>
            </a:r>
            <a:r>
              <a:rPr lang="sv-SE" dirty="0" smtClean="0"/>
              <a:t>på </a:t>
            </a:r>
            <a:r>
              <a:rPr lang="sv-SE" dirty="0" smtClean="0"/>
              <a:t>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417364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345188" y="1826131"/>
            <a:ext cx="2628236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smtClean="0"/>
              <a:t>Låta användaren byta vy?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Representation, funktionalitet, server 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Konceptuellt interface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Streamingobjekt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Apache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</a:t>
            </a:r>
            <a:r>
              <a:rPr lang="sv-SE" sz="2000" dirty="0" smtClean="0">
                <a:latin typeface="Georgia"/>
                <a:cs typeface="Georgia"/>
              </a:rPr>
              <a:t>indelad </a:t>
            </a:r>
            <a:r>
              <a:rPr lang="sv-SE" sz="2000" dirty="0" smtClean="0">
                <a:latin typeface="Georgia"/>
                <a:cs typeface="Georgia"/>
              </a:rPr>
              <a:t>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</a:t>
            </a:r>
            <a:r>
              <a:rPr lang="sv-SE" dirty="0" smtClean="0"/>
              <a:t>av 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2823070" y="5005271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</a:p>
          <a:p>
            <a:r>
              <a:rPr lang="sv-SE" sz="2000" dirty="0" smtClean="0">
                <a:latin typeface="Georgia"/>
                <a:cs typeface="Georgia"/>
              </a:rPr>
              <a:t>Median: </a:t>
            </a:r>
            <a:r>
              <a:rPr lang="sv-SE" sz="2000" dirty="0" smtClean="0">
                <a:latin typeface="Georgia"/>
                <a:cs typeface="Georgia"/>
              </a:rPr>
              <a:t>129 millisekunder</a:t>
            </a:r>
          </a:p>
          <a:p>
            <a:r>
              <a:rPr lang="sv-SE" sz="2000" dirty="0" smtClean="0">
                <a:latin typeface="Georgia"/>
                <a:cs typeface="Georgia"/>
              </a:rPr>
              <a:t>Standardavvikelse: 28 %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1726" y="4377745"/>
            <a:ext cx="153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Histogram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40" y="4377745"/>
            <a:ext cx="429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Cumulative</a:t>
            </a:r>
            <a:r>
              <a:rPr lang="sv-SE" sz="2000" dirty="0"/>
              <a:t> Distribution </a:t>
            </a:r>
            <a:r>
              <a:rPr lang="sv-SE" sz="2000" dirty="0" err="1" smtClean="0"/>
              <a:t>Function</a:t>
            </a:r>
            <a:r>
              <a:rPr lang="sv-SE" sz="2000" dirty="0" smtClean="0"/>
              <a:t> (CDF)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" y="1727960"/>
            <a:ext cx="3886546" cy="2688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6" y="1875704"/>
            <a:ext cx="4676188" cy="24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509</Words>
  <Application>Microsoft Office PowerPoint</Application>
  <PresentationFormat>On-screen Show (4:3)</PresentationFormat>
  <Paragraphs>194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Georgia</vt:lpstr>
      <vt:lpstr>Office-tema</vt:lpstr>
      <vt:lpstr>Geo-based media player</vt:lpstr>
      <vt:lpstr>Varje dag ses miljontals olika videoströmmar</vt:lpstr>
      <vt:lpstr>Byta mellan videoströmmar på begäran</vt:lpstr>
      <vt:lpstr>Låta användaren byta vy?</vt:lpstr>
      <vt:lpstr>Command-and-control center interface</vt:lpstr>
      <vt:lpstr>Konceptuellt interface</vt:lpstr>
      <vt:lpstr>Adobe Media Server</vt:lpstr>
      <vt:lpstr>Resultat av testfallet</vt:lpstr>
      <vt:lpstr>Konsistens med videobytning</vt:lpstr>
      <vt:lpstr>Geographical placement algorithm</vt:lpstr>
      <vt:lpstr>Algoritmens idé och funktion</vt:lpstr>
      <vt:lpstr>Algoritmens idé och funktion</vt:lpstr>
      <vt:lpstr>Algoritmens idé och funktion</vt:lpstr>
      <vt:lpstr>Algoritmens idé och funktion</vt:lpstr>
      <vt:lpstr>Resultat av algoritmen</vt:lpstr>
      <vt:lpstr>Diskussion och slutsats</vt:lpstr>
      <vt:lpstr>Diskussion</vt:lpstr>
      <vt:lpstr>HTTP-adaptive Streaming och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87</cp:revision>
  <dcterms:created xsi:type="dcterms:W3CDTF">2016-05-23T11:16:50Z</dcterms:created>
  <dcterms:modified xsi:type="dcterms:W3CDTF">2016-05-31T10:13:22Z</dcterms:modified>
</cp:coreProperties>
</file>